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05999"/>
            <a:ext cx="8144134" cy="2909709"/>
          </a:xfrm>
        </p:spPr>
        <p:txBody>
          <a:bodyPr/>
          <a:lstStyle/>
          <a:p>
            <a:r>
              <a:rPr lang="mk-MK" dirty="0" smtClean="0"/>
              <a:t>МОДУЛ 1 - ВОВЕД</a:t>
            </a:r>
            <a:br>
              <a:rPr lang="mk-MK" dirty="0" smtClean="0"/>
            </a:br>
            <a:r>
              <a:rPr lang="mk-MK" dirty="0" smtClean="0"/>
              <a:t>Основи на раната интервенција за деца од раѓање до три години и нивните семејства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213" y="6176659"/>
            <a:ext cx="8144134" cy="565888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093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Го знаете ли значењето на следниве кратенки!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РИ</a:t>
            </a:r>
            <a:endParaRPr lang="en-US" dirty="0" smtClean="0"/>
          </a:p>
          <a:p>
            <a:pPr marL="0" indent="0">
              <a:buNone/>
            </a:pPr>
            <a:endParaRPr lang="mk-MK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ИОП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mk-MK" dirty="0" smtClean="0"/>
              <a:t> ИСПУ</a:t>
            </a:r>
            <a:endParaRPr lang="en-US" dirty="0" smtClean="0"/>
          </a:p>
          <a:p>
            <a:pPr marL="0" indent="0">
              <a:buNone/>
            </a:pPr>
            <a:endParaRPr lang="mk-MK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mk-MK" dirty="0"/>
              <a:t> </a:t>
            </a:r>
            <a:r>
              <a:rPr lang="en-US" dirty="0" smtClean="0"/>
              <a:t>IDEA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77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Сега, размислете за следново...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32" y="2009775"/>
            <a:ext cx="84296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36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СЛЕДНО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МОДУЛ 1, ТЕМА 1</a:t>
            </a:r>
          </a:p>
          <a:p>
            <a:pPr marL="0" indent="0">
              <a:buNone/>
            </a:pPr>
            <a:r>
              <a:rPr lang="mk-MK" dirty="0" smtClean="0"/>
              <a:t>РАНА ИНТЕРВЕНЦИЈА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13373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43</TotalTime>
  <Words>40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</vt:lpstr>
      <vt:lpstr>Berlin</vt:lpstr>
      <vt:lpstr>МОДУЛ 1 - ВОВЕД Основи на раната интервенција за деца од раѓање до три години и нивните семејства</vt:lpstr>
      <vt:lpstr>Го знаете ли значењето на следниве кратенки!</vt:lpstr>
      <vt:lpstr>Сега, размислете за следново...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1 - ВОВЕД Основи на раната интервенција за деца од раѓање до три години и нивните семејства</dc:title>
  <dc:creator>Karovska</dc:creator>
  <cp:lastModifiedBy>Karovska</cp:lastModifiedBy>
  <cp:revision>4</cp:revision>
  <dcterms:created xsi:type="dcterms:W3CDTF">2019-07-16T08:29:02Z</dcterms:created>
  <dcterms:modified xsi:type="dcterms:W3CDTF">2019-07-16T09:12:57Z</dcterms:modified>
</cp:coreProperties>
</file>